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1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59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5.png"/><Relationship Id="rId5" Type="http://schemas.openxmlformats.org/officeDocument/2006/relationships/image" Target="../media/image271.png"/><Relationship Id="rId10" Type="http://schemas.openxmlformats.org/officeDocument/2006/relationships/image" Target="../media/image274.png"/><Relationship Id="rId4" Type="http://schemas.openxmlformats.org/officeDocument/2006/relationships/image" Target="../media/image262.png"/><Relationship Id="rId9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5.png"/><Relationship Id="rId10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13.png"/><Relationship Id="rId18" Type="http://schemas.openxmlformats.org/officeDocument/2006/relationships/image" Target="../media/image317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5" Type="http://schemas.openxmlformats.org/officeDocument/2006/relationships/image" Target="../media/image301.png"/><Relationship Id="rId10" Type="http://schemas.openxmlformats.org/officeDocument/2006/relationships/image" Target="../media/image310.png"/><Relationship Id="rId4" Type="http://schemas.openxmlformats.org/officeDocument/2006/relationships/image" Target="../media/image307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99.png"/><Relationship Id="rId12" Type="http://schemas.openxmlformats.org/officeDocument/2006/relationships/image" Target="../media/image32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5" Type="http://schemas.openxmlformats.org/officeDocument/2006/relationships/image" Target="../media/image321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39.png"/><Relationship Id="rId7" Type="http://schemas.openxmlformats.org/officeDocument/2006/relationships/image" Target="../media/image42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369.png"/><Relationship Id="rId5" Type="http://schemas.openxmlformats.org/officeDocument/2006/relationships/image" Target="../media/image427.png"/><Relationship Id="rId10" Type="http://schemas.openxmlformats.org/officeDocument/2006/relationships/image" Target="../media/image371.png"/><Relationship Id="rId4" Type="http://schemas.openxmlformats.org/officeDocument/2006/relationships/image" Target="../media/image440.png"/><Relationship Id="rId9" Type="http://schemas.openxmlformats.org/officeDocument/2006/relationships/image" Target="../media/image4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no effect on NFM; still waiting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4" y="222784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86506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364781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24206</TotalTime>
  <Words>1799</Words>
  <Application>Microsoft Office PowerPoint</Application>
  <PresentationFormat>Widescreen</PresentationFormat>
  <Paragraphs>519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2022-07-26T19:04:22Z</dcterms:created>
  <dcterms:modified xsi:type="dcterms:W3CDTF">2023-11-21T21:03:32Z</dcterms:modified>
</cp:coreProperties>
</file>